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95" r:id="rId2"/>
    <p:sldId id="1296" r:id="rId3"/>
    <p:sldId id="1297" r:id="rId4"/>
    <p:sldId id="1298" r:id="rId5"/>
    <p:sldId id="129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80" y="2541996"/>
            <a:ext cx="869323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367. KHA KHAICI PHA VAWH NI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Sowing to the Spirit </a:t>
            </a:r>
          </a:p>
          <a:p>
            <a:r>
              <a:rPr lang="en-US" sz="1500" dirty="0"/>
              <a:t>2 Kor. 9:7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3240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dung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sang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3716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829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lozau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4422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1849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367. KHA KHAICI PHA VAWH NI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2018-12-15T06:13:09Z</dcterms:modified>
</cp:coreProperties>
</file>